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69" r:id="rId4"/>
    <p:sldId id="270" r:id="rId5"/>
    <p:sldId id="271" r:id="rId6"/>
    <p:sldId id="260" r:id="rId7"/>
    <p:sldId id="259" r:id="rId8"/>
    <p:sldId id="268" r:id="rId9"/>
    <p:sldId id="261" r:id="rId10"/>
    <p:sldId id="263" r:id="rId11"/>
    <p:sldId id="262" r:id="rId12"/>
    <p:sldId id="264" r:id="rId13"/>
    <p:sldId id="267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37F7-36EB-4938-BF25-FB33622CB497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69AB0-02C8-4B7A-BF42-A6E65BE7DA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EA9A-7D34-49C8-BEAC-17B4F245322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EA9A-7D34-49C8-BEAC-17B4F245322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180F5-3111-49EC-967E-A92891446F46}" type="datetimeFigureOut">
              <a:rPr lang="en-US" smtClean="0"/>
              <a:pPr/>
              <a:t>1/5/2012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47BDA-30B0-474C-8B53-9889CA70349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/>
              <a:t>MIDDLETON CHENEY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Kidlington A 2 V 1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Green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Sent Off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	</a:t>
            </a:r>
            <a:r>
              <a:rPr lang="en-GB" sz="1600" b="1" dirty="0"/>
              <a:t>	</a:t>
            </a:r>
            <a:r>
              <a:rPr lang="en-GB" sz="1600" b="1" dirty="0" smtClean="0"/>
              <a:t>	Goal scorers	C. Grant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Gosling	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Grant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T. </a:t>
            </a:r>
            <a:r>
              <a:rPr lang="en-GB" sz="1600" b="1" dirty="0" err="1" smtClean="0"/>
              <a:t>Siret</a:t>
            </a:r>
            <a:r>
              <a:rPr lang="en-GB" sz="1600" b="1" dirty="0" smtClean="0"/>
              <a:t>  £13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1 v 4  Hook Norton Res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Lapper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N. Wylie		</a:t>
            </a:r>
            <a:r>
              <a:rPr lang="en-GB" sz="1600" b="1" dirty="0"/>
              <a:t>	</a:t>
            </a:r>
            <a:r>
              <a:rPr lang="en-GB" sz="1600" b="1" dirty="0" smtClean="0"/>
              <a:t>	Goal scorers	N. </a:t>
            </a:r>
            <a:r>
              <a:rPr lang="en-GB" sz="1600" b="1" smtClean="0"/>
              <a:t>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Boyland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M. Bond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G.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Les Singleton £24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10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Hook Norton Res 2 v 1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</a:t>
            </a:r>
            <a:r>
              <a:rPr lang="en-GB" sz="1600" b="1" dirty="0"/>
              <a:t>	</a:t>
            </a:r>
            <a:r>
              <a:rPr lang="en-GB" sz="1600" b="1" dirty="0" smtClean="0"/>
              <a:t>	Goal scorers	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Boylan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K.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A. </a:t>
            </a:r>
            <a:r>
              <a:rPr lang="en-GB" sz="1600" b="1" dirty="0" err="1" smtClean="0"/>
              <a:t>Hillsdon</a:t>
            </a:r>
            <a:r>
              <a:rPr lang="en-GB" sz="1600" b="1" dirty="0" smtClean="0"/>
              <a:t> (9) £14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17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err="1" smtClean="0"/>
              <a:t>Stokenchurch</a:t>
            </a:r>
            <a:r>
              <a:rPr lang="en-GB" sz="1600" b="1" dirty="0" smtClean="0"/>
              <a:t> Res  4 v 0 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Lapper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Bidwell		</a:t>
            </a:r>
            <a:r>
              <a:rPr lang="en-GB" sz="1600" b="1" dirty="0"/>
              <a:t>	</a:t>
            </a:r>
            <a:r>
              <a:rPr lang="en-GB" sz="1600" b="1" dirty="0" smtClean="0"/>
              <a:t>Goal scorers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Fuller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</a:t>
            </a:r>
            <a:r>
              <a:rPr lang="en-GB" sz="1600" b="1" dirty="0" err="1" smtClean="0"/>
              <a:t>Aird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K.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J.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T. Gosling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J. Fisk (8) £20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22</a:t>
            </a:r>
            <a:r>
              <a:rPr lang="en-GB" sz="3600" b="1" baseline="30000" dirty="0" smtClean="0"/>
              <a:t>nd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err="1" smtClean="0"/>
              <a:t>Bletchington</a:t>
            </a:r>
            <a:r>
              <a:rPr lang="en-GB" sz="1600" b="1" dirty="0" smtClean="0"/>
              <a:t> Res  4 v 3 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Lapper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Boote		</a:t>
            </a:r>
            <a:r>
              <a:rPr lang="en-GB" sz="1600" b="1" dirty="0"/>
              <a:t>	</a:t>
            </a:r>
            <a:r>
              <a:rPr lang="en-GB" sz="1600" b="1" dirty="0" smtClean="0"/>
              <a:t>Goal scorers	A. Witherall 2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r>
              <a:rPr lang="en-GB" sz="1600" b="1" dirty="0"/>
              <a:t>			</a:t>
            </a:r>
            <a:r>
              <a:rPr lang="en-GB" sz="1600" b="1" dirty="0" smtClean="0"/>
              <a:t>	S. Harris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Booked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G.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A. </a:t>
            </a:r>
            <a:r>
              <a:rPr lang="en-GB" sz="1600" b="1" dirty="0" err="1" smtClean="0"/>
              <a:t>Hillsdon</a:t>
            </a:r>
            <a:r>
              <a:rPr lang="en-GB" sz="1600" b="1" dirty="0" smtClean="0"/>
              <a:t> (8) £13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Keith Fuller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Charlton  4 v 1 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Lapper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Bidwell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K. Fuller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		</a:t>
            </a:r>
            <a:r>
              <a:rPr lang="en-GB" sz="1600" b="1" dirty="0"/>
              <a:t>	</a:t>
            </a:r>
            <a:r>
              <a:rPr lang="en-GB" sz="1600" b="1" dirty="0" smtClean="0"/>
              <a:t>Goal scorers	S. Ayub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r>
              <a:rPr lang="en-GB" sz="1600" b="1" dirty="0"/>
              <a:t>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RESERVE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1998-99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OXFORDSHIRE SENIOR LEAGUE</a:t>
            </a:r>
          </a:p>
          <a:p>
            <a:pPr algn="ctr">
              <a:buFontTx/>
              <a:buNone/>
            </a:pPr>
            <a:r>
              <a:rPr lang="en-GB" b="1" dirty="0"/>
              <a:t>RESERVE SECTION DIV 2B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September  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Berinsfield Res 2 v 0 Middleton Cheney Res 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Aird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Spencer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Boylan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</a:t>
            </a:r>
            <a:r>
              <a:rPr lang="en-GB" sz="1600" b="1" dirty="0"/>
              <a:t>	</a:t>
            </a:r>
            <a:r>
              <a:rPr lang="en-GB" sz="1600" b="1" dirty="0" smtClean="0"/>
              <a:t>Goal scorers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Stacey</a:t>
            </a:r>
            <a:r>
              <a:rPr lang="en-GB" sz="16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Buchan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J Chappell 9/5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</a:t>
            </a:r>
            <a:r>
              <a:rPr lang="en-GB" sz="3600" b="1" dirty="0" smtClean="0"/>
              <a:t>ber  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smtClean="0"/>
              <a:t>KEA 1 V 1</a:t>
            </a:r>
            <a:r>
              <a:rPr lang="en-GB" sz="1600" b="1" dirty="0" smtClean="0"/>
              <a:t>  </a:t>
            </a:r>
            <a:r>
              <a:rPr lang="en-GB" sz="1600" b="1" dirty="0" smtClean="0"/>
              <a:t>Middleton Cheney Res 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</a:t>
            </a:r>
            <a:r>
              <a:rPr lang="en-GB" sz="1600" b="1" dirty="0" smtClean="0"/>
              <a:t>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Spencer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Boot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Bassett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W. Bayliss		Booked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Goal scorers	</a:t>
            </a:r>
            <a:r>
              <a:rPr lang="en-GB" sz="1600" b="1" dirty="0" smtClean="0"/>
              <a:t>S. Stacey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Boylan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Booked</a:t>
            </a:r>
            <a:r>
              <a:rPr lang="en-GB" sz="1600" b="1" dirty="0"/>
              <a:t>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Stacey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</a:t>
            </a:r>
            <a:r>
              <a:rPr lang="en-GB" sz="1600" b="1" dirty="0" smtClean="0"/>
              <a:t>M. </a:t>
            </a:r>
            <a:r>
              <a:rPr lang="en-GB" sz="1600" b="1" smtClean="0"/>
              <a:t>Weetman 9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September  12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Oakley Res 3 v 3  Middleton Cheney Res 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J. Spencer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Tuzzio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</a:t>
            </a:r>
            <a:r>
              <a:rPr lang="en-GB" sz="1600" b="1" dirty="0"/>
              <a:t>	</a:t>
            </a:r>
            <a:r>
              <a:rPr lang="en-GB" sz="1600" b="1" dirty="0" smtClean="0"/>
              <a:t>Goal scorers	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r>
              <a:rPr lang="en-GB" sz="1600" b="1" dirty="0"/>
              <a:t>				</a:t>
            </a:r>
            <a:r>
              <a:rPr lang="en-GB" sz="1600" b="1" dirty="0" smtClean="0"/>
              <a:t>		A. </a:t>
            </a:r>
            <a:r>
              <a:rPr lang="en-GB" sz="1600" b="1" smtClean="0"/>
              <a:t>Witheral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R. West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 err="1" smtClean="0"/>
              <a:t>Ivor</a:t>
            </a:r>
            <a:r>
              <a:rPr lang="en-GB" sz="3100" b="1" dirty="0" smtClean="0"/>
              <a:t> </a:t>
            </a:r>
            <a:r>
              <a:rPr lang="en-GB" sz="3100" b="1" dirty="0" err="1" smtClean="0"/>
              <a:t>Gubbin</a:t>
            </a:r>
            <a:r>
              <a:rPr lang="en-GB" sz="3100" b="1" dirty="0" smtClean="0"/>
              <a:t> Cup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Marston Saints  2 v 2 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Lost 3-1 Pen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Lapper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</a:t>
            </a:r>
            <a:r>
              <a:rPr lang="en-GB" sz="1600" b="1" dirty="0" err="1" smtClean="0"/>
              <a:t>Durrant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err="1" smtClean="0"/>
              <a:t>Boylan</a:t>
            </a:r>
            <a:r>
              <a:rPr lang="en-GB" sz="1600" b="1" dirty="0" smtClean="0"/>
              <a:t>	</a:t>
            </a:r>
            <a:r>
              <a:rPr lang="en-GB" sz="1600" b="1" dirty="0"/>
              <a:t>	</a:t>
            </a:r>
            <a:r>
              <a:rPr lang="en-GB" sz="1600" b="1" dirty="0" smtClean="0"/>
              <a:t>	Goal scorers	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Arid	</a:t>
            </a:r>
            <a:r>
              <a:rPr lang="en-GB" sz="1600" b="1" dirty="0"/>
              <a:t>		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		Booked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P. Faulkner (8) £16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smtClean="0"/>
              <a:t>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5 v 0  Charlton </a:t>
            </a:r>
            <a:r>
              <a:rPr lang="en-GB" sz="1600" b="1" dirty="0" err="1" smtClean="0"/>
              <a:t>Utd</a:t>
            </a:r>
            <a:r>
              <a:rPr lang="en-GB" sz="1600" b="1" dirty="0" smtClean="0"/>
              <a:t> Res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Gosling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Green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	</a:t>
            </a:r>
            <a:r>
              <a:rPr lang="en-GB" sz="1600" b="1" dirty="0"/>
              <a:t>	</a:t>
            </a:r>
            <a:r>
              <a:rPr lang="en-GB" sz="1600" b="1" dirty="0" smtClean="0"/>
              <a:t>	Goal scorers	B. </a:t>
            </a:r>
            <a:r>
              <a:rPr lang="en-GB" sz="1600" b="1" dirty="0" err="1" smtClean="0"/>
              <a:t>Howes</a:t>
            </a:r>
            <a:r>
              <a:rPr lang="en-GB" sz="1600" b="1" dirty="0" smtClean="0"/>
              <a:t>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r>
              <a:rPr lang="en-GB" sz="1600" b="1" dirty="0"/>
              <a:t>			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N. Wylie		Booked				C. Reynolds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</a:t>
            </a:r>
            <a:r>
              <a:rPr lang="en-GB" sz="1600" b="1" dirty="0" err="1" smtClean="0"/>
              <a:t>Aird</a:t>
            </a:r>
            <a:r>
              <a:rPr lang="en-GB" sz="1600" b="1" dirty="0"/>
              <a:t>				</a:t>
            </a:r>
            <a:r>
              <a:rPr lang="en-GB" sz="1600" b="1" dirty="0" smtClean="0"/>
              <a:t>		T. </a:t>
            </a:r>
            <a:r>
              <a:rPr lang="en-GB" sz="1600" b="1" smtClean="0"/>
              <a:t>Aird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J. Spencer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B. </a:t>
            </a:r>
            <a:r>
              <a:rPr lang="en-GB" sz="1600" b="1" dirty="0" err="1" smtClean="0"/>
              <a:t>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Martin </a:t>
            </a:r>
            <a:r>
              <a:rPr lang="en-GB" sz="1600" b="1" dirty="0" err="1" smtClean="0"/>
              <a:t>Seacole</a:t>
            </a:r>
            <a:r>
              <a:rPr lang="en-GB" sz="1600" b="1" dirty="0" smtClean="0"/>
              <a:t> £20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Alan Coleman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1 v 2  KEA Res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Green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	</a:t>
            </a:r>
            <a:r>
              <a:rPr lang="en-GB" sz="1600" b="1" dirty="0"/>
              <a:t>	</a:t>
            </a:r>
            <a:r>
              <a:rPr lang="en-GB" sz="1600" b="1" dirty="0" smtClean="0"/>
              <a:t>	Goal scorers	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Gosling	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Grant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B. </a:t>
            </a:r>
            <a:r>
              <a:rPr lang="en-GB" sz="1600" b="1" dirty="0" err="1" smtClean="0"/>
              <a:t>Howes</a:t>
            </a:r>
            <a:r>
              <a:rPr lang="en-GB" sz="1600" b="1" dirty="0" smtClean="0"/>
              <a:t>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T. </a:t>
            </a:r>
            <a:r>
              <a:rPr lang="en-GB" sz="1600" b="1" dirty="0" err="1" smtClean="0"/>
              <a:t>Aird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Steve </a:t>
            </a:r>
            <a:r>
              <a:rPr lang="en-GB" sz="1600" b="1" dirty="0" err="1" smtClean="0"/>
              <a:t>Greenough</a:t>
            </a:r>
            <a:r>
              <a:rPr lang="en-GB" sz="1600" b="1" dirty="0" smtClean="0"/>
              <a:t> £24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</a:t>
            </a:r>
            <a:r>
              <a:rPr lang="en-GB" sz="3100" b="1" dirty="0" smtClean="0"/>
              <a:t>2B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</a:t>
            </a:r>
            <a:r>
              <a:rPr lang="en-GB" sz="1600" b="1" dirty="0"/>
              <a:t>Cheney </a:t>
            </a:r>
            <a:r>
              <a:rPr lang="en-GB" sz="1600" b="1" dirty="0" smtClean="0"/>
              <a:t>  4 v 2  </a:t>
            </a:r>
            <a:r>
              <a:rPr lang="en-GB" sz="1600" b="1" dirty="0" err="1" smtClean="0"/>
              <a:t>Bletchington</a:t>
            </a:r>
            <a:r>
              <a:rPr lang="en-GB" sz="1600" b="1" dirty="0" smtClean="0"/>
              <a:t> Res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Cato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Green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Grant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	</a:t>
            </a:r>
            <a:r>
              <a:rPr lang="en-GB" sz="1600" b="1" dirty="0"/>
              <a:t>	</a:t>
            </a:r>
            <a:r>
              <a:rPr lang="en-GB" sz="1600" b="1" dirty="0" smtClean="0"/>
              <a:t>	Goal scorers	C. Grant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T. Gosling	</a:t>
            </a:r>
            <a:r>
              <a:rPr lang="en-GB" sz="1600" b="1" dirty="0"/>
              <a:t>				</a:t>
            </a:r>
            <a:r>
              <a:rPr lang="en-GB" sz="1600" b="1" dirty="0" smtClean="0"/>
              <a:t>	G. Shipway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Reynolds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r>
              <a:rPr lang="en-GB" sz="1600" b="1" dirty="0"/>
              <a:t>				</a:t>
            </a:r>
            <a:r>
              <a:rPr lang="en-GB" sz="1600" b="1" dirty="0" smtClean="0"/>
              <a:t>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err="1" smtClean="0"/>
              <a:t>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T. Arid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Ken Smith £12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182</Words>
  <Application>Microsoft Office PowerPoint</Application>
  <PresentationFormat>On-screen Show (4:3)</PresentationFormat>
  <Paragraphs>271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MIDDLETON CHENEY</vt:lpstr>
      <vt:lpstr>RESERVE TEAM</vt:lpstr>
      <vt:lpstr>September  5th 1998 Oxon Senior League Div 2B - Away</vt:lpstr>
      <vt:lpstr>October  3rd 1998 Oxon Senior League Div 2B - Away</vt:lpstr>
      <vt:lpstr>September  12th 1998 Oxon Senior League Div 2B - Away</vt:lpstr>
      <vt:lpstr>February 6th 1999 Ivor Gubbin Cup - Home</vt:lpstr>
      <vt:lpstr>February 13th 1999 Oxon Senior League Div 2B - Home</vt:lpstr>
      <vt:lpstr>February 20th 1999 Oxon Senior League Div 2B - Home</vt:lpstr>
      <vt:lpstr>March 6th 1999 Oxon Senior League Div 2B - Home</vt:lpstr>
      <vt:lpstr>March 20th 1999 Oxon Senior League Div 2B - Away</vt:lpstr>
      <vt:lpstr>March 27th 1999 Oxon Senior League Div 2B - Home</vt:lpstr>
      <vt:lpstr>April 10th 1999 Oxon Senior League Div 2B - Away</vt:lpstr>
      <vt:lpstr>April 17th 1999 Oxon Senior League Div 2B - Away</vt:lpstr>
      <vt:lpstr>April 22nd 1999 Oxon Senior League Div 2B - Away</vt:lpstr>
      <vt:lpstr>April 24th 1999 Oxon Senior League Div 2B - Away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9</cp:revision>
  <dcterms:created xsi:type="dcterms:W3CDTF">2009-04-11T08:07:52Z</dcterms:created>
  <dcterms:modified xsi:type="dcterms:W3CDTF">2012-01-05T16:04:49Z</dcterms:modified>
</cp:coreProperties>
</file>